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2"/>
  </p:notesMasterIdLst>
  <p:sldIdLst>
    <p:sldId id="513" r:id="rId2"/>
    <p:sldId id="514" r:id="rId3"/>
    <p:sldId id="517" r:id="rId4"/>
    <p:sldId id="518" r:id="rId5"/>
    <p:sldId id="519" r:id="rId6"/>
    <p:sldId id="520" r:id="rId7"/>
    <p:sldId id="521" r:id="rId8"/>
    <p:sldId id="522" r:id="rId9"/>
    <p:sldId id="572" r:id="rId10"/>
    <p:sldId id="573" r:id="rId11"/>
    <p:sldId id="574"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7" r:id="rId54"/>
    <p:sldId id="568" r:id="rId55"/>
    <p:sldId id="569" r:id="rId56"/>
    <p:sldId id="570" r:id="rId57"/>
    <p:sldId id="571" r:id="rId58"/>
    <p:sldId id="565" r:id="rId59"/>
    <p:sldId id="575" r:id="rId60"/>
    <p:sldId id="57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57"/>
    <p:restoredTop sz="96327"/>
  </p:normalViewPr>
  <p:slideViewPr>
    <p:cSldViewPr snapToGrid="0" snapToObjects="1">
      <p:cViewPr varScale="1">
        <p:scale>
          <a:sx n="90" d="100"/>
          <a:sy n="90"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
        <p:nvSpPr>
          <p:cNvPr id="4" name="TextBox 3">
            <a:extLst>
              <a:ext uri="{FF2B5EF4-FFF2-40B4-BE49-F238E27FC236}">
                <a16:creationId xmlns:a16="http://schemas.microsoft.com/office/drawing/2014/main" id="{5B9F992B-88B0-30BA-9086-9557327FA239}"/>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2 </a:t>
            </a: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Module 2:</a:t>
            </a:r>
          </a:p>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2" name="Title 1">
            <a:extLst>
              <a:ext uri="{FF2B5EF4-FFF2-40B4-BE49-F238E27FC236}">
                <a16:creationId xmlns:a16="http://schemas.microsoft.com/office/drawing/2014/main" id="{68583C9D-FD15-6B55-3ABC-A08CCE50ED32}"/>
              </a:ext>
            </a:extLst>
          </p:cNvPr>
          <p:cNvSpPr txBox="1">
            <a:spLocks/>
          </p:cNvSpPr>
          <p:nvPr/>
        </p:nvSpPr>
        <p:spPr>
          <a:xfrm>
            <a:off x="3588093" y="125365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a:ln w="1270">
                  <a:solidFill>
                    <a:schemeClr val="tx1">
                      <a:alpha val="38000"/>
                    </a:schemeClr>
                  </a:solidFill>
                </a:ln>
                <a:latin typeface="Calibri"/>
                <a:cs typeface="Calibri"/>
              </a:rPr>
              <a:t>November 10-23, 2024</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normAutofit lnSpcReduction="10000"/>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normAutofit fontScale="90000"/>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normAutofit fontScale="90000"/>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280221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1</TotalTime>
  <Words>3373</Words>
  <Application>Microsoft Macintosh PowerPoint</Application>
  <PresentationFormat>Widescreen</PresentationFormat>
  <Paragraphs>418</Paragraphs>
  <Slides>60</Slides>
  <Notes>54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ＭＳ Ｐゴシック</vt:lpstr>
      <vt:lpstr>Arial</vt:lpstr>
      <vt:lpstr>Calibri</vt:lpstr>
      <vt:lpstr>Calibri Light</vt:lpstr>
      <vt:lpstr>Consolas</vt:lpstr>
      <vt:lpstr>Segoe UI</vt:lpstr>
      <vt:lpstr>1_Office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4</cp:revision>
  <dcterms:created xsi:type="dcterms:W3CDTF">2023-11-13T22:24:28Z</dcterms:created>
  <dcterms:modified xsi:type="dcterms:W3CDTF">2024-11-15T13:49:06Z</dcterms:modified>
</cp:coreProperties>
</file>